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6" r:id="rId6"/>
    <p:sldId id="263" r:id="rId7"/>
    <p:sldId id="261" r:id="rId8"/>
    <p:sldId id="265" r:id="rId9"/>
    <p:sldId id="260" r:id="rId10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2"/>
      <p:italic r:id="rId13"/>
    </p:embeddedFont>
    <p:embeddedFont>
      <p:font typeface="Avenir Next" panose="020B0503020202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7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2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03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14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5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ventid.herokuapp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ventid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90249" y="1894114"/>
            <a:ext cx="6735143" cy="1355271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i-FI" sz="6600" b="1" dirty="0" err="1">
                <a:latin typeface="Avenir Book" panose="02000503020000020003" pitchFamily="2" charset="0"/>
              </a:rPr>
              <a:t>EventID</a:t>
            </a:r>
            <a:br>
              <a:rPr lang="fi-FI" sz="6600" b="1" dirty="0">
                <a:latin typeface="Avenir Book" panose="02000503020000020003" pitchFamily="2" charset="0"/>
              </a:rPr>
            </a:br>
            <a:r>
              <a:rPr lang="fi-FI" sz="2400" b="1" dirty="0" err="1">
                <a:latin typeface="Avenir Book" panose="02000503020000020003" pitchFamily="2" charset="0"/>
              </a:rPr>
              <a:t>event</a:t>
            </a:r>
            <a:r>
              <a:rPr lang="fi-FI" sz="2400" b="1" dirty="0">
                <a:latin typeface="Avenir Book" panose="02000503020000020003" pitchFamily="2" charset="0"/>
              </a:rPr>
              <a:t> </a:t>
            </a:r>
            <a:r>
              <a:rPr lang="fi-FI" sz="2400" b="1" dirty="0" err="1">
                <a:latin typeface="Avenir Book" panose="02000503020000020003" pitchFamily="2" charset="0"/>
              </a:rPr>
              <a:t>managing</a:t>
            </a:r>
            <a:r>
              <a:rPr lang="fi-FI" sz="2400" b="1" dirty="0">
                <a:latin typeface="Avenir Book" panose="02000503020000020003" pitchFamily="2" charset="0"/>
              </a:rPr>
              <a:t> </a:t>
            </a:r>
            <a:r>
              <a:rPr lang="fi-FI" sz="2400" b="1" dirty="0" err="1">
                <a:latin typeface="Avenir Book" panose="02000503020000020003" pitchFamily="2" charset="0"/>
              </a:rPr>
              <a:t>App</a:t>
            </a:r>
            <a:endParaRPr lang="fi-FI" sz="48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A96F-5928-F74B-8FFD-4E50EF299E01}"/>
              </a:ext>
            </a:extLst>
          </p:cNvPr>
          <p:cNvSpPr txBox="1"/>
          <p:nvPr/>
        </p:nvSpPr>
        <p:spPr>
          <a:xfrm>
            <a:off x="490249" y="4449535"/>
            <a:ext cx="775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  <a:latin typeface="Avenir Book" panose="02000503020000020003" pitchFamily="2" charset="0"/>
              </a:rPr>
              <a:t>Rostislav</a:t>
            </a:r>
            <a:r>
              <a:rPr lang="fi-FI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Avenir Book" panose="02000503020000020003" pitchFamily="2" charset="0"/>
              </a:rPr>
              <a:t>Petrenko</a:t>
            </a:r>
            <a:r>
              <a:rPr lang="fi-FI" dirty="0">
                <a:solidFill>
                  <a:schemeClr val="bg1"/>
                </a:solidFill>
                <a:latin typeface="Avenir Book" panose="02000503020000020003" pitchFamily="2" charset="0"/>
              </a:rPr>
              <a:t>, Valentina Jakobson, Anastasia </a:t>
            </a:r>
            <a:r>
              <a:rPr lang="fi-FI" dirty="0" err="1">
                <a:solidFill>
                  <a:schemeClr val="bg1"/>
                </a:solidFill>
                <a:latin typeface="Avenir Book" panose="02000503020000020003" pitchFamily="2" charset="0"/>
              </a:rPr>
              <a:t>Aleksandrova</a:t>
            </a:r>
            <a:r>
              <a:rPr lang="fi-FI" dirty="0">
                <a:solidFill>
                  <a:schemeClr val="bg1"/>
                </a:solidFill>
                <a:latin typeface="Avenir Book" panose="02000503020000020003" pitchFamily="2" charset="0"/>
              </a:rPr>
              <a:t>, Konstantin </a:t>
            </a:r>
            <a:r>
              <a:rPr lang="fi-FI" dirty="0" err="1">
                <a:solidFill>
                  <a:schemeClr val="bg1"/>
                </a:solidFill>
                <a:latin typeface="Avenir Book" panose="02000503020000020003" pitchFamily="2" charset="0"/>
              </a:rPr>
              <a:t>Veselovskii</a:t>
            </a:r>
            <a:endParaRPr lang="fi-FI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0"/>
            <a:ext cx="9144000" cy="304779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4294967295"/>
          </p:nvPr>
        </p:nvSpPr>
        <p:spPr>
          <a:xfrm>
            <a:off x="407320" y="229796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venir Book" panose="02000503020000020003" pitchFamily="2" charset="0"/>
              </a:rPr>
              <a:t>The team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i-FI" sz="1600" dirty="0">
                <a:latin typeface="Avenir Book" panose="02000503020000020003" pitchFamily="2" charset="0"/>
              </a:rPr>
              <a:t>We </a:t>
            </a:r>
            <a:r>
              <a:rPr lang="fi-FI" sz="1600" dirty="0" err="1">
                <a:latin typeface="Avenir Book" panose="02000503020000020003" pitchFamily="2" charset="0"/>
              </a:rPr>
              <a:t>are</a:t>
            </a:r>
            <a:r>
              <a:rPr lang="fi-FI" sz="1600" dirty="0">
                <a:latin typeface="Avenir Book" panose="02000503020000020003" pitchFamily="2" charset="0"/>
              </a:rPr>
              <a:t>  </a:t>
            </a:r>
            <a:r>
              <a:rPr lang="fi-FI" sz="1600" dirty="0" err="1">
                <a:latin typeface="Avenir Book" panose="02000503020000020003" pitchFamily="2" charset="0"/>
              </a:rPr>
              <a:t>the</a:t>
            </a:r>
            <a:r>
              <a:rPr lang="fi-FI" sz="1600" dirty="0">
                <a:latin typeface="Avenir Book" panose="02000503020000020003" pitchFamily="2" charset="0"/>
              </a:rPr>
              <a:t> </a:t>
            </a:r>
            <a:r>
              <a:rPr lang="fi-FI" sz="1600" dirty="0" err="1">
                <a:latin typeface="Avenir Book" panose="02000503020000020003" pitchFamily="2" charset="0"/>
              </a:rPr>
              <a:t>ones</a:t>
            </a:r>
            <a:r>
              <a:rPr lang="fi-FI" sz="1600" dirty="0">
                <a:latin typeface="Avenir Book" panose="02000503020000020003" pitchFamily="2" charset="0"/>
              </a:rPr>
              <a:t> to </a:t>
            </a:r>
            <a:r>
              <a:rPr lang="fi-FI" sz="1600" dirty="0" err="1">
                <a:latin typeface="Avenir Book" panose="02000503020000020003" pitchFamily="2" charset="0"/>
              </a:rPr>
              <a:t>solve</a:t>
            </a:r>
            <a:r>
              <a:rPr lang="fi-FI" sz="1600" dirty="0">
                <a:latin typeface="Avenir Book" panose="02000503020000020003" pitchFamily="2" charset="0"/>
              </a:rPr>
              <a:t> </a:t>
            </a:r>
            <a:r>
              <a:rPr lang="fi-FI" sz="1600" dirty="0" err="1">
                <a:latin typeface="Avenir Book" panose="02000503020000020003" pitchFamily="2" charset="0"/>
              </a:rPr>
              <a:t>your</a:t>
            </a:r>
            <a:r>
              <a:rPr lang="fi-FI" sz="1600" dirty="0">
                <a:latin typeface="Avenir Book" panose="02000503020000020003" pitchFamily="2" charset="0"/>
              </a:rPr>
              <a:t> </a:t>
            </a:r>
            <a:r>
              <a:rPr lang="fi-FI" sz="1600" dirty="0" err="1">
                <a:latin typeface="Avenir Book" panose="02000503020000020003" pitchFamily="2" charset="0"/>
              </a:rPr>
              <a:t>digital</a:t>
            </a:r>
            <a:r>
              <a:rPr lang="fi-FI" sz="1600" dirty="0">
                <a:latin typeface="Avenir Book" panose="02000503020000020003" pitchFamily="2" charset="0"/>
              </a:rPr>
              <a:t> </a:t>
            </a:r>
            <a:r>
              <a:rPr lang="fi-FI" sz="1600" dirty="0" err="1">
                <a:latin typeface="Avenir Book" panose="02000503020000020003" pitchFamily="2" charset="0"/>
              </a:rPr>
              <a:t>problem</a:t>
            </a:r>
            <a:endParaRPr lang="fi-FI" sz="1600" dirty="0">
              <a:latin typeface="Avenir Book" panose="02000503020000020003" pitchFamily="2" charset="0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231725" y="340702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1"/>
                </a:solidFill>
                <a:latin typeface="Avenir Book" panose="02000503020000020003" pitchFamily="2" charset="0"/>
              </a:rPr>
              <a:t>Rostislav</a:t>
            </a:r>
            <a:endParaRPr sz="2000" b="1" dirty="0">
              <a:solidFill>
                <a:schemeClr val="dk1"/>
              </a:solidFill>
              <a:latin typeface="Avenir Book" panose="02000503020000020003" pitchFamily="2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231725" y="3931640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dk2"/>
                </a:solidFill>
                <a:latin typeface="Avenir Book" panose="02000503020000020003" pitchFamily="2" charset="0"/>
              </a:rPr>
              <a:t> Full-</a:t>
            </a:r>
            <a:r>
              <a:rPr lang="fi-FI" sz="1200" dirty="0" err="1">
                <a:solidFill>
                  <a:schemeClr val="dk2"/>
                </a:solidFill>
                <a:latin typeface="Avenir Book" panose="02000503020000020003" pitchFamily="2" charset="0"/>
              </a:rPr>
              <a:t>stack</a:t>
            </a:r>
            <a:endParaRPr lang="ru-RU" sz="1200" dirty="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294967295"/>
          </p:nvPr>
        </p:nvSpPr>
        <p:spPr>
          <a:xfrm>
            <a:off x="2433421" y="340702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venir Book" panose="02000503020000020003" pitchFamily="2" charset="0"/>
              </a:rPr>
              <a:t>Anastasia</a:t>
            </a:r>
            <a:endParaRPr sz="2000" b="1" dirty="0">
              <a:solidFill>
                <a:schemeClr val="dk1"/>
              </a:solidFill>
              <a:latin typeface="Avenir Book" panose="02000503020000020003" pitchFamily="2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4667620" y="340702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venir Book" panose="02000503020000020003" pitchFamily="2" charset="0"/>
              </a:rPr>
              <a:t>Konstantin</a:t>
            </a:r>
            <a:endParaRPr sz="2000" b="1" dirty="0">
              <a:solidFill>
                <a:schemeClr val="dk1"/>
              </a:solidFill>
              <a:latin typeface="Avenir Book" panose="02000503020000020003" pitchFamily="2" charset="0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4294967295"/>
          </p:nvPr>
        </p:nvSpPr>
        <p:spPr>
          <a:xfrm>
            <a:off x="2433421" y="3931640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dk2"/>
                </a:solidFill>
                <a:latin typeface="Avenir Book" panose="02000503020000020003" pitchFamily="2" charset="0"/>
              </a:rPr>
              <a:t>Deployment 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4294967295"/>
          </p:nvPr>
        </p:nvSpPr>
        <p:spPr>
          <a:xfrm>
            <a:off x="4667620" y="3931640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dk2"/>
                </a:solidFill>
                <a:latin typeface="Avenir Book" panose="02000503020000020003" pitchFamily="2" charset="0"/>
              </a:rPr>
              <a:t>Back-</a:t>
            </a:r>
            <a:r>
              <a:rPr lang="fi-FI" sz="1200" dirty="0" err="1">
                <a:solidFill>
                  <a:schemeClr val="dk2"/>
                </a:solidFill>
                <a:latin typeface="Avenir Book" panose="02000503020000020003" pitchFamily="2" charset="0"/>
              </a:rPr>
              <a:t>end</a:t>
            </a:r>
            <a:endParaRPr sz="1200" dirty="0">
              <a:solidFill>
                <a:schemeClr val="dk2"/>
              </a:solidFill>
              <a:latin typeface="Avenir Book" panose="02000503020000020003" pitchFamily="2" charset="0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294967295"/>
          </p:nvPr>
        </p:nvSpPr>
        <p:spPr>
          <a:xfrm>
            <a:off x="6885590" y="340702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Avenir Book" panose="02000503020000020003" pitchFamily="2" charset="0"/>
              </a:rPr>
              <a:t>Valentina</a:t>
            </a:r>
            <a:endParaRPr sz="2000" b="1" dirty="0">
              <a:solidFill>
                <a:schemeClr val="dk1"/>
              </a:solidFill>
              <a:latin typeface="Avenir Book" panose="02000503020000020003" pitchFamily="2" charset="0"/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294967295"/>
          </p:nvPr>
        </p:nvSpPr>
        <p:spPr>
          <a:xfrm>
            <a:off x="6885590" y="3931640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dk2"/>
                </a:solidFill>
                <a:latin typeface="Avenir Book" panose="02000503020000020003" pitchFamily="2" charset="0"/>
              </a:rPr>
              <a:t>Front-end</a:t>
            </a:r>
            <a:endParaRPr sz="1200" dirty="0">
              <a:solidFill>
                <a:schemeClr val="dk2"/>
              </a:solidFill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BCFCE-D3E3-614A-915E-CC5BE9B7D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99" y="1656594"/>
            <a:ext cx="1859151" cy="1859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D66197-D3E8-F647-8B98-81E83FC3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3" y="1656594"/>
            <a:ext cx="1859151" cy="1859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D86073-552B-6540-BBCE-4D7C8E182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49" y="1656594"/>
            <a:ext cx="1859151" cy="1859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0C70E-36E1-C846-A27A-99811B505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194" y="1656594"/>
            <a:ext cx="1859151" cy="18591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venir Book" panose="02000503020000020003" pitchFamily="2" charset="0"/>
              </a:rPr>
              <a:t>The problem</a:t>
            </a:r>
            <a:endParaRPr sz="4000" dirty="0">
              <a:latin typeface="Avenir Book" panose="02000503020000020003" pitchFamily="2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36110" y="1919075"/>
            <a:ext cx="4123619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System Font Regular"/>
              <a:buChar char="-"/>
            </a:pP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lack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of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information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channels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inside a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communities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,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schools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and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organizations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.</a:t>
            </a:r>
          </a:p>
          <a:p>
            <a:pPr marL="342900" indent="-342900">
              <a:buFont typeface="System Font Regular"/>
              <a:buChar char="-"/>
            </a:pPr>
            <a:endParaRPr lang="fi-FI" sz="20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342900" indent="-342900">
              <a:buFont typeface="System Font Regular"/>
              <a:buChar char="-"/>
            </a:pP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gap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in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simple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sharing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tools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for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people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who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want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to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organize</a:t>
            </a:r>
            <a:r>
              <a:rPr lang="fi-FI" sz="20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venir Book" panose="02000503020000020003" pitchFamily="2" charset="0"/>
              </a:rPr>
              <a:t>something</a:t>
            </a:r>
            <a:endParaRPr sz="20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-2432977" y="2677983"/>
            <a:ext cx="8147100" cy="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884FF1-4F64-A645-8004-BFBB771C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2" y="1122575"/>
            <a:ext cx="4310724" cy="2873816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523D9A3-3701-9141-9063-2B0D76D1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30" y="4349474"/>
            <a:ext cx="760460" cy="760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venir Book" panose="02000503020000020003" pitchFamily="2" charset="0"/>
              </a:rPr>
              <a:t>The solution</a:t>
            </a:r>
            <a:br>
              <a:rPr lang="en" sz="4000" dirty="0">
                <a:solidFill>
                  <a:schemeClr val="lt1"/>
                </a:solidFill>
                <a:latin typeface="Avenir Book" panose="02000503020000020003" pitchFamily="2" charset="0"/>
              </a:rPr>
            </a:br>
            <a:r>
              <a:rPr lang="en" sz="4000" dirty="0">
                <a:solidFill>
                  <a:schemeClr val="lt1"/>
                </a:solidFill>
                <a:latin typeface="Avenir Book" panose="02000503020000020003" pitchFamily="2" charset="0"/>
              </a:rPr>
              <a:t>&amp; technologies</a:t>
            </a:r>
            <a:endParaRPr sz="4000" dirty="0">
              <a:solidFill>
                <a:schemeClr val="lt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2"/>
          </p:nvPr>
        </p:nvSpPr>
        <p:spPr>
          <a:xfrm>
            <a:off x="4955829" y="391886"/>
            <a:ext cx="3837000" cy="4394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Create a simple app for </a:t>
            </a:r>
            <a:r>
              <a:rPr lang="en" sz="2400" dirty="0" err="1">
                <a:latin typeface="Avenir Book" panose="02000503020000020003" pitchFamily="2" charset="0"/>
              </a:rPr>
              <a:t>manag</a:t>
            </a:r>
            <a:r>
              <a:rPr lang="fi-FI" sz="2400" dirty="0">
                <a:latin typeface="Avenir Book" panose="02000503020000020003" pitchFamily="2" charset="0"/>
              </a:rPr>
              <a:t>i</a:t>
            </a:r>
            <a:r>
              <a:rPr lang="en" sz="2400" dirty="0">
                <a:latin typeface="Avenir Book" panose="02000503020000020003" pitchFamily="2" charset="0"/>
              </a:rPr>
              <a:t>ng internal events.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Avenir Book" panose="02000503020000020003" pitchFamily="2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Used tech: </a:t>
            </a:r>
            <a:r>
              <a:rPr lang="en" sz="2400" dirty="0" err="1">
                <a:latin typeface="Avenir Book" panose="02000503020000020003" pitchFamily="2" charset="0"/>
              </a:rPr>
              <a:t>React.js</a:t>
            </a:r>
            <a:endParaRPr lang="en" sz="2400" dirty="0">
              <a:latin typeface="Avenir Book" panose="02000503020000020003" pitchFamily="2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	        Redux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	        Node.js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                   </a:t>
            </a:r>
            <a:r>
              <a:rPr lang="en" sz="2400" dirty="0" err="1">
                <a:latin typeface="Avenir Book" panose="02000503020000020003" pitchFamily="2" charset="0"/>
              </a:rPr>
              <a:t>Express.js</a:t>
            </a:r>
            <a:endParaRPr lang="en" sz="2400" dirty="0">
              <a:latin typeface="Avenir Book" panose="02000503020000020003" pitchFamily="2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venir Book" panose="02000503020000020003" pitchFamily="2" charset="0"/>
              </a:rPr>
              <a:t>                   MongoDB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EE2F8B4-1D50-FA47-95F9-FDE40D11E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1" y="345339"/>
            <a:ext cx="3678398" cy="3678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ADEB6A-95A1-CE41-957F-C0DF51F30E22}"/>
              </a:ext>
            </a:extLst>
          </p:cNvPr>
          <p:cNvSpPr/>
          <p:nvPr/>
        </p:nvSpPr>
        <p:spPr>
          <a:xfrm>
            <a:off x="1486059" y="4151830"/>
            <a:ext cx="6171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fi-FI" sz="3600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eventid</a:t>
            </a:r>
            <a:r>
              <a:rPr lang="fi-FI" sz="3200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.herokuapp.com</a:t>
            </a:r>
            <a:r>
              <a:rPr lang="fi-FI" sz="3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fi-FI" sz="3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18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PRES">
            <a:hlinkClick r:id="" action="ppaction://media"/>
            <a:extLst>
              <a:ext uri="{FF2B5EF4-FFF2-40B4-BE49-F238E27FC236}">
                <a16:creationId xmlns:a16="http://schemas.microsoft.com/office/drawing/2014/main" id="{3FE0E69E-676E-E744-BBF0-CB42881EC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body" idx="2"/>
          </p:nvPr>
        </p:nvSpPr>
        <p:spPr>
          <a:xfrm>
            <a:off x="4939500" y="179614"/>
            <a:ext cx="3837000" cy="47842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Font typeface="System Font Regular"/>
              <a:buChar char="-"/>
            </a:pPr>
            <a:r>
              <a:rPr lang="fi-FI" sz="2000" dirty="0">
                <a:latin typeface="Avenir Book" panose="02000503020000020003" pitchFamily="2" charset="0"/>
              </a:rPr>
              <a:t>Mobile version </a:t>
            </a:r>
            <a:r>
              <a:rPr lang="fi-FI" sz="2000" dirty="0" err="1">
                <a:latin typeface="Avenir Book" panose="02000503020000020003" pitchFamily="2" charset="0"/>
              </a:rPr>
              <a:t>upgrade</a:t>
            </a:r>
            <a:endParaRPr lang="fi-FI" sz="20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System Font Regular"/>
              <a:buChar char="-"/>
            </a:pPr>
            <a:r>
              <a:rPr lang="fi-FI" sz="2000" dirty="0">
                <a:latin typeface="Avenir Book" panose="02000503020000020003" pitchFamily="2" charset="0"/>
              </a:rPr>
              <a:t>Application </a:t>
            </a:r>
            <a:r>
              <a:rPr lang="fi-FI" sz="2000" dirty="0" err="1">
                <a:latin typeface="Avenir Book" panose="02000503020000020003" pitchFamily="2" charset="0"/>
              </a:rPr>
              <a:t>redesign</a:t>
            </a:r>
            <a:r>
              <a:rPr lang="fi-FI" sz="2000" dirty="0">
                <a:latin typeface="Avenir Book" panose="02000503020000020003" pitchFamily="2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1200"/>
              </a:spcAft>
              <a:buFont typeface="System Font Regular"/>
              <a:buChar char="-"/>
            </a:pPr>
            <a:r>
              <a:rPr lang="fi-FI" sz="2000" dirty="0">
                <a:latin typeface="Avenir Book" panose="02000503020000020003" pitchFamily="2" charset="0"/>
              </a:rPr>
              <a:t>”</a:t>
            </a:r>
            <a:r>
              <a:rPr lang="fi-FI" sz="2000" dirty="0" err="1">
                <a:latin typeface="Avenir Book" panose="02000503020000020003" pitchFamily="2" charset="0"/>
              </a:rPr>
              <a:t>Going</a:t>
            </a:r>
            <a:r>
              <a:rPr lang="fi-FI" sz="2000" dirty="0">
                <a:latin typeface="Avenir Book" panose="02000503020000020003" pitchFamily="2" charset="0"/>
              </a:rPr>
              <a:t>” and ”</a:t>
            </a:r>
            <a:r>
              <a:rPr lang="fi-FI" sz="2000" dirty="0" err="1">
                <a:latin typeface="Avenir Book" panose="02000503020000020003" pitchFamily="2" charset="0"/>
              </a:rPr>
              <a:t>Fav</a:t>
            </a:r>
            <a:r>
              <a:rPr lang="fi-FI" sz="2000" dirty="0">
                <a:latin typeface="Avenir Book" panose="02000503020000020003" pitchFamily="2" charset="0"/>
              </a:rPr>
              <a:t>” </a:t>
            </a:r>
            <a:r>
              <a:rPr lang="fi-FI" sz="2000" dirty="0" err="1">
                <a:latin typeface="Avenir Book" panose="02000503020000020003" pitchFamily="2" charset="0"/>
              </a:rPr>
              <a:t>features</a:t>
            </a:r>
            <a:endParaRPr lang="fi-FI" sz="20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Font typeface="System Font Regular"/>
              <a:buChar char="-"/>
            </a:pPr>
            <a:r>
              <a:rPr lang="fi-FI" sz="2000" dirty="0" err="1">
                <a:latin typeface="Avenir Book" panose="02000503020000020003" pitchFamily="2" charset="0"/>
              </a:rPr>
              <a:t>Ability</a:t>
            </a:r>
            <a:r>
              <a:rPr lang="fi-FI" sz="2000" dirty="0">
                <a:latin typeface="Avenir Book" panose="02000503020000020003" pitchFamily="2" charset="0"/>
              </a:rPr>
              <a:t> to </a:t>
            </a:r>
            <a:r>
              <a:rPr lang="fi-FI" sz="2000" dirty="0" err="1">
                <a:latin typeface="Avenir Book" panose="02000503020000020003" pitchFamily="2" charset="0"/>
              </a:rPr>
              <a:t>send</a:t>
            </a:r>
            <a:r>
              <a:rPr lang="fi-FI" sz="2000" dirty="0">
                <a:latin typeface="Avenir Book" panose="02000503020000020003" pitchFamily="2" charset="0"/>
              </a:rPr>
              <a:t> </a:t>
            </a:r>
            <a:r>
              <a:rPr lang="fi-FI" sz="2000" dirty="0" err="1">
                <a:latin typeface="Avenir Book" panose="02000503020000020003" pitchFamily="2" charset="0"/>
              </a:rPr>
              <a:t>emails</a:t>
            </a:r>
            <a:r>
              <a:rPr lang="fi-FI" sz="2000" dirty="0">
                <a:latin typeface="Avenir Book" panose="02000503020000020003" pitchFamily="2" charset="0"/>
              </a:rPr>
              <a:t> to </a:t>
            </a:r>
            <a:r>
              <a:rPr lang="fi-FI" sz="2000" dirty="0" err="1">
                <a:latin typeface="Avenir Book" panose="02000503020000020003" pitchFamily="2" charset="0"/>
              </a:rPr>
              <a:t>guests</a:t>
            </a:r>
            <a:r>
              <a:rPr lang="fi-FI" sz="2000" dirty="0">
                <a:latin typeface="Avenir Book" panose="02000503020000020003" pitchFamily="2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1200"/>
              </a:spcAft>
              <a:buFont typeface="System Font Regular"/>
              <a:buChar char="-"/>
            </a:pPr>
            <a:r>
              <a:rPr lang="fi-FI" sz="2000" dirty="0">
                <a:latin typeface="Avenir Book" panose="02000503020000020003" pitchFamily="2" charset="0"/>
              </a:rPr>
              <a:t>Google and Facebook </a:t>
            </a:r>
            <a:r>
              <a:rPr lang="fi-FI" sz="2000" dirty="0" err="1">
                <a:latin typeface="Avenir Book" panose="02000503020000020003" pitchFamily="2" charset="0"/>
              </a:rPr>
              <a:t>auth</a:t>
            </a:r>
            <a:endParaRPr lang="fi-FI" sz="2000" dirty="0">
              <a:latin typeface="Avenir Book" panose="02000503020000020003" pitchFamily="2" charset="0"/>
            </a:endParaRPr>
          </a:p>
        </p:txBody>
      </p:sp>
      <p:sp>
        <p:nvSpPr>
          <p:cNvPr id="6" name="Google Shape;84;p15">
            <a:extLst>
              <a:ext uri="{FF2B5EF4-FFF2-40B4-BE49-F238E27FC236}">
                <a16:creationId xmlns:a16="http://schemas.microsoft.com/office/drawing/2014/main" id="{EBBBEEA6-7924-5D46-B419-EDCFDF28F2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venir Book" panose="02000503020000020003" pitchFamily="2" charset="0"/>
              </a:rPr>
              <a:t>Next steps</a:t>
            </a:r>
            <a:endParaRPr sz="4000" dirty="0">
              <a:solidFill>
                <a:schemeClr val="lt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40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297950" y="526350"/>
            <a:ext cx="6548100" cy="4090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i-FI" sz="2400" b="1" dirty="0"/>
              <a:t>	</a:t>
            </a:r>
            <a:br>
              <a:rPr lang="fi-FI" sz="2400" b="1" dirty="0"/>
            </a:br>
            <a:br>
              <a:rPr lang="fi-FI" sz="2400" b="1" dirty="0"/>
            </a:b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We all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are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still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available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b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for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up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to 6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months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internship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b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in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your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36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company</a:t>
            </a:r>
            <a:r>
              <a:rPr lang="fi-FI" sz="36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!</a:t>
            </a:r>
            <a:br>
              <a:rPr lang="fi-FI" sz="24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r>
              <a:rPr lang="fi-FI" sz="24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br>
              <a:rPr lang="fi-FI" sz="24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br>
              <a:rPr lang="fi-FI" sz="24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Do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not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hesistate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to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contact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us…</a:t>
            </a:r>
            <a:b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b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</a:b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…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most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likely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we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will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tell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</a:t>
            </a:r>
            <a:r>
              <a:rPr lang="fi-FI" sz="2000" dirty="0" err="1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you</a:t>
            </a:r>
            <a:r>
              <a:rPr lang="fi-FI" sz="2000" dirty="0">
                <a:solidFill>
                  <a:schemeClr val="bg1"/>
                </a:solidFill>
                <a:latin typeface="Avenir Next" panose="020B0503020202020204" pitchFamily="34" charset="0"/>
                <a:cs typeface="Broadway" panose="020F0502020204030204" pitchFamily="34" charset="0"/>
              </a:rPr>
              <a:t> YES! </a:t>
            </a:r>
            <a:br>
              <a:rPr lang="en-US" sz="2400" b="1" dirty="0"/>
            </a:b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7650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322683" y="1898651"/>
            <a:ext cx="6498634" cy="1346198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i-FI" sz="3600" dirty="0" err="1">
                <a:latin typeface="Avenir Book" panose="02000503020000020003" pitchFamily="2" charset="0"/>
              </a:rPr>
              <a:t>Thank</a:t>
            </a:r>
            <a:r>
              <a:rPr lang="fi-FI" sz="3600" dirty="0">
                <a:latin typeface="Avenir Book" panose="02000503020000020003" pitchFamily="2" charset="0"/>
              </a:rPr>
              <a:t> </a:t>
            </a:r>
            <a:r>
              <a:rPr lang="fi-FI" sz="3600" dirty="0" err="1">
                <a:latin typeface="Avenir Book" panose="02000503020000020003" pitchFamily="2" charset="0"/>
              </a:rPr>
              <a:t>you</a:t>
            </a:r>
            <a:r>
              <a:rPr lang="fi-FI" sz="3600" dirty="0">
                <a:latin typeface="Avenir Book" panose="02000503020000020003" pitchFamily="2" charset="0"/>
              </a:rPr>
              <a:t> for </a:t>
            </a:r>
            <a:r>
              <a:rPr lang="fi-FI" sz="3600" dirty="0" err="1">
                <a:latin typeface="Avenir Book" panose="02000503020000020003" pitchFamily="2" charset="0"/>
              </a:rPr>
              <a:t>your</a:t>
            </a:r>
            <a:r>
              <a:rPr lang="fi-FI" sz="3600" dirty="0">
                <a:latin typeface="Avenir Book" panose="02000503020000020003" pitchFamily="2" charset="0"/>
              </a:rPr>
              <a:t> </a:t>
            </a:r>
            <a:r>
              <a:rPr lang="fi-FI" sz="3600" dirty="0" err="1">
                <a:latin typeface="Avenir Book" panose="02000503020000020003" pitchFamily="2" charset="0"/>
              </a:rPr>
              <a:t>attention</a:t>
            </a:r>
            <a:r>
              <a:rPr lang="fi-FI" sz="3600" dirty="0">
                <a:latin typeface="Avenir Book" panose="02000503020000020003" pitchFamily="2" charset="0"/>
              </a:rPr>
              <a:t>!</a:t>
            </a:r>
            <a:r>
              <a:rPr lang="ru-RU" sz="3600" dirty="0"/>
              <a:t> </a:t>
            </a:r>
            <a:br>
              <a:rPr lang="fi-FI" sz="2200" dirty="0"/>
            </a:br>
            <a:br>
              <a:rPr lang="fi-FI" sz="700" dirty="0"/>
            </a:br>
            <a:r>
              <a:rPr lang="fi-FI" sz="2200" dirty="0">
                <a:latin typeface="Avenir Book" panose="02000503020000020003" pitchFamily="2" charset="0"/>
              </a:rPr>
              <a:t>We </a:t>
            </a:r>
            <a:r>
              <a:rPr lang="fi-FI" sz="2200" dirty="0" err="1">
                <a:latin typeface="Avenir Book" panose="02000503020000020003" pitchFamily="2" charset="0"/>
              </a:rPr>
              <a:t>are</a:t>
            </a:r>
            <a:r>
              <a:rPr lang="fi-FI" sz="2200" dirty="0">
                <a:latin typeface="Avenir Book" panose="02000503020000020003" pitchFamily="2" charset="0"/>
              </a:rPr>
              <a:t> </a:t>
            </a:r>
            <a:r>
              <a:rPr lang="fi-FI" sz="2200" dirty="0" err="1">
                <a:latin typeface="Avenir Book" panose="02000503020000020003" pitchFamily="2" charset="0"/>
              </a:rPr>
              <a:t>looking</a:t>
            </a:r>
            <a:r>
              <a:rPr lang="fi-FI" sz="2200" dirty="0">
                <a:latin typeface="Avenir Book" panose="02000503020000020003" pitchFamily="2" charset="0"/>
              </a:rPr>
              <a:t> </a:t>
            </a:r>
            <a:r>
              <a:rPr lang="fi-FI" sz="2200" dirty="0" err="1">
                <a:latin typeface="Avenir Book" panose="02000503020000020003" pitchFamily="2" charset="0"/>
              </a:rPr>
              <a:t>foward</a:t>
            </a:r>
            <a:r>
              <a:rPr lang="fi-FI" sz="2200" dirty="0">
                <a:latin typeface="Avenir Book" panose="02000503020000020003" pitchFamily="2" charset="0"/>
              </a:rPr>
              <a:t> to </a:t>
            </a:r>
            <a:r>
              <a:rPr lang="fi-FI" sz="2200" dirty="0" err="1">
                <a:latin typeface="Avenir Book" panose="02000503020000020003" pitchFamily="2" charset="0"/>
              </a:rPr>
              <a:t>get</a:t>
            </a:r>
            <a:r>
              <a:rPr lang="fi-FI" sz="2200" dirty="0">
                <a:latin typeface="Avenir Book" panose="02000503020000020003" pitchFamily="2" charset="0"/>
              </a:rPr>
              <a:t> </a:t>
            </a:r>
            <a:r>
              <a:rPr lang="fi-FI" sz="2200" dirty="0" err="1">
                <a:latin typeface="Avenir Book" panose="02000503020000020003" pitchFamily="2" charset="0"/>
              </a:rPr>
              <a:t>your</a:t>
            </a:r>
            <a:r>
              <a:rPr lang="fi-FI" sz="2200" dirty="0">
                <a:latin typeface="Avenir Book" panose="02000503020000020003" pitchFamily="2" charset="0"/>
              </a:rPr>
              <a:t> feedback!</a:t>
            </a:r>
            <a:endParaRPr sz="1600" dirty="0">
              <a:latin typeface="Avenir Book" panose="02000503020000020003" pitchFamily="2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87F79D6-9D26-4345-8C3E-D7A1A80F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66" y="4243338"/>
            <a:ext cx="760460" cy="7604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48FC45-3712-F84D-96DD-F0AC53A47198}"/>
              </a:ext>
            </a:extLst>
          </p:cNvPr>
          <p:cNvSpPr/>
          <p:nvPr/>
        </p:nvSpPr>
        <p:spPr>
          <a:xfrm>
            <a:off x="4255204" y="4423513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000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https://eventid.herokuapp.com</a:t>
            </a:r>
            <a:r>
              <a:rPr lang="fi-FI" sz="2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fi-FI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2780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122</Words>
  <Application>Microsoft Macintosh PowerPoint</Application>
  <PresentationFormat>On-screen Show (16:9)</PresentationFormat>
  <Paragraphs>34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System Font Regular</vt:lpstr>
      <vt:lpstr>Avenir Next</vt:lpstr>
      <vt:lpstr>Arial</vt:lpstr>
      <vt:lpstr>Avenir Book</vt:lpstr>
      <vt:lpstr>Material</vt:lpstr>
      <vt:lpstr>EventID event managing App</vt:lpstr>
      <vt:lpstr>The team We are  the ones to solve your digital problem</vt:lpstr>
      <vt:lpstr>The problem</vt:lpstr>
      <vt:lpstr>The solution &amp; technologies</vt:lpstr>
      <vt:lpstr>PowerPoint Presentation</vt:lpstr>
      <vt:lpstr>PowerPoint Presentation</vt:lpstr>
      <vt:lpstr>Next steps</vt:lpstr>
      <vt:lpstr>   We all are still available  for up to 6 months internship  in your company!    Do not hesistate to contact us…  …most likely we will tell you YES!  </vt:lpstr>
      <vt:lpstr>Thank you for your attention!   We are looking foward to get your feedback!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WOODERS /wood + coders  inspiration and innovation to every person in the wood *world</dc:title>
  <cp:lastModifiedBy>Валентина Якобсон</cp:lastModifiedBy>
  <cp:revision>27</cp:revision>
  <cp:lastPrinted>2019-04-22T19:52:35Z</cp:lastPrinted>
  <dcterms:modified xsi:type="dcterms:W3CDTF">2019-10-03T10:38:22Z</dcterms:modified>
</cp:coreProperties>
</file>